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57" r:id="rId4"/>
    <p:sldId id="259" r:id="rId5"/>
    <p:sldId id="261" r:id="rId6"/>
    <p:sldId id="260" r:id="rId7"/>
    <p:sldId id="262" r:id="rId8"/>
    <p:sldId id="263" r:id="rId9"/>
    <p:sldId id="268" r:id="rId10"/>
    <p:sldId id="264" r:id="rId11"/>
    <p:sldId id="266" r:id="rId12"/>
    <p:sldId id="267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540" y="54"/>
      </p:cViewPr>
      <p:guideLst>
        <p:guide orient="horz" pos="2183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996006-8B7E-4FAB-8548-478973A55DF8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DD8BD1D2-C912-4D1C-9A11-9076C1C09AC7}">
      <dgm:prSet phldrT="[Texto]"/>
      <dgm:spPr>
        <a:solidFill>
          <a:srgbClr val="7030A0"/>
        </a:solidFill>
        <a:ln>
          <a:solidFill>
            <a:schemeClr val="bg1"/>
          </a:solidFill>
        </a:ln>
      </dgm:spPr>
      <dgm:t>
        <a:bodyPr/>
        <a:lstStyle/>
        <a:p>
          <a:r>
            <a:rPr lang="pt-BR" b="1" dirty="0" smtClean="0"/>
            <a:t>Autonomia</a:t>
          </a:r>
          <a:endParaRPr lang="pt-BR" b="1" dirty="0"/>
        </a:p>
      </dgm:t>
    </dgm:pt>
    <dgm:pt modelId="{5AD94980-1F76-41F5-9853-E07DA9A4B5C9}" type="parTrans" cxnId="{FDAD474D-4592-4F23-AAEB-70EF3A47E4FB}">
      <dgm:prSet/>
      <dgm:spPr/>
      <dgm:t>
        <a:bodyPr/>
        <a:lstStyle/>
        <a:p>
          <a:endParaRPr lang="pt-BR"/>
        </a:p>
      </dgm:t>
    </dgm:pt>
    <dgm:pt modelId="{71926123-1DF4-435F-BCF9-28176A46B752}" type="sibTrans" cxnId="{FDAD474D-4592-4F23-AAEB-70EF3A47E4FB}">
      <dgm:prSet/>
      <dgm:spPr>
        <a:solidFill>
          <a:schemeClr val="bg1"/>
        </a:solidFill>
        <a:ln>
          <a:solidFill>
            <a:srgbClr val="7030A0"/>
          </a:solidFill>
        </a:ln>
      </dgm:spPr>
      <dgm:t>
        <a:bodyPr/>
        <a:lstStyle/>
        <a:p>
          <a:endParaRPr lang="pt-BR"/>
        </a:p>
      </dgm:t>
    </dgm:pt>
    <dgm:pt modelId="{33D2321D-2445-4343-A74D-01E3941E0A98}">
      <dgm:prSet phldrT="[Texto]"/>
      <dgm:spPr>
        <a:solidFill>
          <a:srgbClr val="7030A0"/>
        </a:solidFill>
        <a:ln>
          <a:solidFill>
            <a:schemeClr val="bg1"/>
          </a:solidFill>
        </a:ln>
      </dgm:spPr>
      <dgm:t>
        <a:bodyPr/>
        <a:lstStyle/>
        <a:p>
          <a:r>
            <a:rPr lang="pt-BR" b="1" dirty="0" smtClean="0"/>
            <a:t>Segurança</a:t>
          </a:r>
          <a:endParaRPr lang="pt-BR" b="1" dirty="0"/>
        </a:p>
      </dgm:t>
    </dgm:pt>
    <dgm:pt modelId="{757A164E-6DD4-4B3F-9721-AA5B319A8DAE}" type="parTrans" cxnId="{6B9390B6-7BE5-42A0-8BD7-A32133AAFD8E}">
      <dgm:prSet/>
      <dgm:spPr/>
      <dgm:t>
        <a:bodyPr/>
        <a:lstStyle/>
        <a:p>
          <a:endParaRPr lang="pt-BR"/>
        </a:p>
      </dgm:t>
    </dgm:pt>
    <dgm:pt modelId="{EF7B56D9-073D-459A-AD2A-EC960A4755F9}" type="sibTrans" cxnId="{6B9390B6-7BE5-42A0-8BD7-A32133AAFD8E}">
      <dgm:prSet/>
      <dgm:spPr>
        <a:noFill/>
        <a:ln>
          <a:solidFill>
            <a:srgbClr val="7030A0"/>
          </a:solidFill>
        </a:ln>
      </dgm:spPr>
      <dgm:t>
        <a:bodyPr/>
        <a:lstStyle/>
        <a:p>
          <a:endParaRPr lang="pt-BR"/>
        </a:p>
      </dgm:t>
    </dgm:pt>
    <dgm:pt modelId="{855D0756-16DE-4749-8E47-E9E6C1A2CEBC}">
      <dgm:prSet phldrT="[Texto]"/>
      <dgm:spPr>
        <a:solidFill>
          <a:srgbClr val="7030A0"/>
        </a:solidFill>
        <a:ln>
          <a:solidFill>
            <a:schemeClr val="bg1"/>
          </a:solidFill>
        </a:ln>
      </dgm:spPr>
      <dgm:t>
        <a:bodyPr/>
        <a:lstStyle/>
        <a:p>
          <a:r>
            <a:rPr lang="pt-BR" b="1" dirty="0" smtClean="0"/>
            <a:t>Tranquilidade</a:t>
          </a:r>
          <a:endParaRPr lang="pt-BR" b="1" dirty="0"/>
        </a:p>
      </dgm:t>
    </dgm:pt>
    <dgm:pt modelId="{CBEEC85B-B96E-4DB8-AE41-844034DA77B7}" type="parTrans" cxnId="{B80CAAEB-40C3-46B2-B7C2-4AD7A6E1B937}">
      <dgm:prSet/>
      <dgm:spPr/>
      <dgm:t>
        <a:bodyPr/>
        <a:lstStyle/>
        <a:p>
          <a:endParaRPr lang="pt-BR"/>
        </a:p>
      </dgm:t>
    </dgm:pt>
    <dgm:pt modelId="{23D44807-2AA1-453B-9290-B217218E8ADD}" type="sibTrans" cxnId="{B80CAAEB-40C3-46B2-B7C2-4AD7A6E1B937}">
      <dgm:prSet/>
      <dgm:spPr>
        <a:noFill/>
        <a:ln>
          <a:solidFill>
            <a:srgbClr val="7030A0"/>
          </a:solidFill>
        </a:ln>
      </dgm:spPr>
      <dgm:t>
        <a:bodyPr/>
        <a:lstStyle/>
        <a:p>
          <a:endParaRPr lang="pt-BR"/>
        </a:p>
      </dgm:t>
    </dgm:pt>
    <dgm:pt modelId="{E0784810-BB77-43D2-B219-C35D34048226}">
      <dgm:prSet phldrT="[Texto]"/>
      <dgm:spPr>
        <a:solidFill>
          <a:srgbClr val="7030A0"/>
        </a:solidFill>
        <a:ln>
          <a:solidFill>
            <a:schemeClr val="bg1"/>
          </a:solidFill>
        </a:ln>
      </dgm:spPr>
      <dgm:t>
        <a:bodyPr/>
        <a:lstStyle/>
        <a:p>
          <a:r>
            <a:rPr lang="pt-BR" b="1" dirty="0" smtClean="0"/>
            <a:t>Bem-estar</a:t>
          </a:r>
          <a:endParaRPr lang="pt-BR" b="1" dirty="0"/>
        </a:p>
      </dgm:t>
    </dgm:pt>
    <dgm:pt modelId="{14DF3E97-0292-4A3B-BF5B-C9142D044E4E}" type="parTrans" cxnId="{7FF6548B-834F-4E01-9903-C70C14BD0292}">
      <dgm:prSet/>
      <dgm:spPr/>
      <dgm:t>
        <a:bodyPr/>
        <a:lstStyle/>
        <a:p>
          <a:endParaRPr lang="pt-BR"/>
        </a:p>
      </dgm:t>
    </dgm:pt>
    <dgm:pt modelId="{6D3C328F-7DB8-498D-9E23-7FC9739904EF}" type="sibTrans" cxnId="{7FF6548B-834F-4E01-9903-C70C14BD0292}">
      <dgm:prSet/>
      <dgm:spPr>
        <a:noFill/>
        <a:ln>
          <a:solidFill>
            <a:srgbClr val="7030A0"/>
          </a:solidFill>
        </a:ln>
      </dgm:spPr>
      <dgm:t>
        <a:bodyPr/>
        <a:lstStyle/>
        <a:p>
          <a:endParaRPr lang="pt-BR"/>
        </a:p>
      </dgm:t>
    </dgm:pt>
    <dgm:pt modelId="{E244BD6F-F653-438D-9A86-4660C13CE98B}">
      <dgm:prSet phldrT="[Texto]"/>
      <dgm:spPr>
        <a:noFill/>
        <a:ln>
          <a:noFill/>
        </a:ln>
      </dgm:spPr>
      <dgm:t>
        <a:bodyPr/>
        <a:lstStyle/>
        <a:p>
          <a:r>
            <a:rPr lang="pt-BR" dirty="0" smtClean="0">
              <a:solidFill>
                <a:srgbClr val="00B050"/>
              </a:solidFill>
            </a:rPr>
            <a:t>+</a:t>
          </a:r>
          <a:endParaRPr lang="pt-BR" dirty="0">
            <a:solidFill>
              <a:srgbClr val="00B050"/>
            </a:solidFill>
          </a:endParaRPr>
        </a:p>
      </dgm:t>
    </dgm:pt>
    <dgm:pt modelId="{D7AA49CF-C914-46F1-B747-4EA3CBAE17E3}" type="sibTrans" cxnId="{0A525EBA-296E-4C81-AD10-6A017E662581}">
      <dgm:prSet/>
      <dgm:spPr/>
      <dgm:t>
        <a:bodyPr/>
        <a:lstStyle/>
        <a:p>
          <a:endParaRPr lang="pt-BR"/>
        </a:p>
      </dgm:t>
    </dgm:pt>
    <dgm:pt modelId="{BE32CF6D-512A-4FE1-90D1-269F22B37EF6}" type="parTrans" cxnId="{0A525EBA-296E-4C81-AD10-6A017E662581}">
      <dgm:prSet/>
      <dgm:spPr/>
      <dgm:t>
        <a:bodyPr/>
        <a:lstStyle/>
        <a:p>
          <a:endParaRPr lang="pt-BR"/>
        </a:p>
      </dgm:t>
    </dgm:pt>
    <dgm:pt modelId="{2F363A73-93A7-403D-9CAB-D7DFC5AE7184}" type="pres">
      <dgm:prSet presAssocID="{B2996006-8B7E-4FAB-8548-478973A55DF8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0AD04860-5341-4B0D-B5D7-01BD7C2C660D}" type="pres">
      <dgm:prSet presAssocID="{E244BD6F-F653-438D-9A86-4660C13CE98B}" presName="centerShape" presStyleLbl="node0" presStyleIdx="0" presStyleCnt="1"/>
      <dgm:spPr/>
      <dgm:t>
        <a:bodyPr/>
        <a:lstStyle/>
        <a:p>
          <a:endParaRPr lang="pt-BR"/>
        </a:p>
      </dgm:t>
    </dgm:pt>
    <dgm:pt modelId="{F7E5F51F-9133-4406-ABDF-1D2A105137CA}" type="pres">
      <dgm:prSet presAssocID="{DD8BD1D2-C912-4D1C-9A11-9076C1C09AC7}" presName="node" presStyleLbl="node1" presStyleIdx="0" presStyleCnt="4" custScaleX="153700" custScaleY="13236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822EF18-5F27-42BC-B92A-BE119661CCC3}" type="pres">
      <dgm:prSet presAssocID="{DD8BD1D2-C912-4D1C-9A11-9076C1C09AC7}" presName="dummy" presStyleCnt="0"/>
      <dgm:spPr/>
    </dgm:pt>
    <dgm:pt modelId="{03901550-C355-4BB8-BD92-DF9144CDAAED}" type="pres">
      <dgm:prSet presAssocID="{71926123-1DF4-435F-BCF9-28176A46B752}" presName="sibTrans" presStyleLbl="sibTrans2D1" presStyleIdx="0" presStyleCnt="4"/>
      <dgm:spPr/>
      <dgm:t>
        <a:bodyPr/>
        <a:lstStyle/>
        <a:p>
          <a:endParaRPr lang="pt-BR"/>
        </a:p>
      </dgm:t>
    </dgm:pt>
    <dgm:pt modelId="{DA960437-C2CB-4878-8D7D-F710CC101C7C}" type="pres">
      <dgm:prSet presAssocID="{33D2321D-2445-4343-A74D-01E3941E0A98}" presName="node" presStyleLbl="node1" presStyleIdx="1" presStyleCnt="4" custScaleX="153700" custScaleY="13236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8039DF7-454C-426E-95F5-9F794A7BADAD}" type="pres">
      <dgm:prSet presAssocID="{33D2321D-2445-4343-A74D-01E3941E0A98}" presName="dummy" presStyleCnt="0"/>
      <dgm:spPr/>
    </dgm:pt>
    <dgm:pt modelId="{D6EFE32D-0AEF-46DA-BBC7-CBB0908F45A4}" type="pres">
      <dgm:prSet presAssocID="{EF7B56D9-073D-459A-AD2A-EC960A4755F9}" presName="sibTrans" presStyleLbl="sibTrans2D1" presStyleIdx="1" presStyleCnt="4"/>
      <dgm:spPr/>
      <dgm:t>
        <a:bodyPr/>
        <a:lstStyle/>
        <a:p>
          <a:endParaRPr lang="pt-BR"/>
        </a:p>
      </dgm:t>
    </dgm:pt>
    <dgm:pt modelId="{3E59B079-C622-44D2-97BC-5BBB35C3B1EF}" type="pres">
      <dgm:prSet presAssocID="{855D0756-16DE-4749-8E47-E9E6C1A2CEBC}" presName="node" presStyleLbl="node1" presStyleIdx="2" presStyleCnt="4" custScaleX="153700" custScaleY="13236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F3BF4A9-844B-4BC5-80EA-4B6B51913D3C}" type="pres">
      <dgm:prSet presAssocID="{855D0756-16DE-4749-8E47-E9E6C1A2CEBC}" presName="dummy" presStyleCnt="0"/>
      <dgm:spPr/>
    </dgm:pt>
    <dgm:pt modelId="{FFF21D08-59AA-4820-B646-15C538FECE44}" type="pres">
      <dgm:prSet presAssocID="{23D44807-2AA1-453B-9290-B217218E8ADD}" presName="sibTrans" presStyleLbl="sibTrans2D1" presStyleIdx="2" presStyleCnt="4"/>
      <dgm:spPr/>
      <dgm:t>
        <a:bodyPr/>
        <a:lstStyle/>
        <a:p>
          <a:endParaRPr lang="pt-BR"/>
        </a:p>
      </dgm:t>
    </dgm:pt>
    <dgm:pt modelId="{A5292492-17D7-4FB0-A1A1-BC8BBDA3600E}" type="pres">
      <dgm:prSet presAssocID="{E0784810-BB77-43D2-B219-C35D34048226}" presName="node" presStyleLbl="node1" presStyleIdx="3" presStyleCnt="4" custScaleX="153700" custScaleY="13236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E03D8C9-332F-403F-B5F7-AF1B70A1D5A0}" type="pres">
      <dgm:prSet presAssocID="{E0784810-BB77-43D2-B219-C35D34048226}" presName="dummy" presStyleCnt="0"/>
      <dgm:spPr/>
    </dgm:pt>
    <dgm:pt modelId="{B4D40018-039B-4E09-8A7E-60DC4306AFE5}" type="pres">
      <dgm:prSet presAssocID="{6D3C328F-7DB8-498D-9E23-7FC9739904EF}" presName="sibTrans" presStyleLbl="sibTrans2D1" presStyleIdx="3" presStyleCnt="4"/>
      <dgm:spPr/>
      <dgm:t>
        <a:bodyPr/>
        <a:lstStyle/>
        <a:p>
          <a:endParaRPr lang="pt-BR"/>
        </a:p>
      </dgm:t>
    </dgm:pt>
  </dgm:ptLst>
  <dgm:cxnLst>
    <dgm:cxn modelId="{B80CAAEB-40C3-46B2-B7C2-4AD7A6E1B937}" srcId="{E244BD6F-F653-438D-9A86-4660C13CE98B}" destId="{855D0756-16DE-4749-8E47-E9E6C1A2CEBC}" srcOrd="2" destOrd="0" parTransId="{CBEEC85B-B96E-4DB8-AE41-844034DA77B7}" sibTransId="{23D44807-2AA1-453B-9290-B217218E8ADD}"/>
    <dgm:cxn modelId="{F8F998B8-E765-460D-A20A-E34EA928A12B}" type="presOf" srcId="{B2996006-8B7E-4FAB-8548-478973A55DF8}" destId="{2F363A73-93A7-403D-9CAB-D7DFC5AE7184}" srcOrd="0" destOrd="0" presId="urn:microsoft.com/office/officeart/2005/8/layout/radial6"/>
    <dgm:cxn modelId="{33555A31-FDA3-4D21-AB5F-E69C83114296}" type="presOf" srcId="{23D44807-2AA1-453B-9290-B217218E8ADD}" destId="{FFF21D08-59AA-4820-B646-15C538FECE44}" srcOrd="0" destOrd="0" presId="urn:microsoft.com/office/officeart/2005/8/layout/radial6"/>
    <dgm:cxn modelId="{DE041259-1BAB-4E3C-A432-35AE29A6ECCB}" type="presOf" srcId="{6D3C328F-7DB8-498D-9E23-7FC9739904EF}" destId="{B4D40018-039B-4E09-8A7E-60DC4306AFE5}" srcOrd="0" destOrd="0" presId="urn:microsoft.com/office/officeart/2005/8/layout/radial6"/>
    <dgm:cxn modelId="{12569A53-AE9E-4929-804E-D06942057EC7}" type="presOf" srcId="{33D2321D-2445-4343-A74D-01E3941E0A98}" destId="{DA960437-C2CB-4878-8D7D-F710CC101C7C}" srcOrd="0" destOrd="0" presId="urn:microsoft.com/office/officeart/2005/8/layout/radial6"/>
    <dgm:cxn modelId="{0A525EBA-296E-4C81-AD10-6A017E662581}" srcId="{B2996006-8B7E-4FAB-8548-478973A55DF8}" destId="{E244BD6F-F653-438D-9A86-4660C13CE98B}" srcOrd="0" destOrd="0" parTransId="{BE32CF6D-512A-4FE1-90D1-269F22B37EF6}" sibTransId="{D7AA49CF-C914-46F1-B747-4EA3CBAE17E3}"/>
    <dgm:cxn modelId="{7FF6548B-834F-4E01-9903-C70C14BD0292}" srcId="{E244BD6F-F653-438D-9A86-4660C13CE98B}" destId="{E0784810-BB77-43D2-B219-C35D34048226}" srcOrd="3" destOrd="0" parTransId="{14DF3E97-0292-4A3B-BF5B-C9142D044E4E}" sibTransId="{6D3C328F-7DB8-498D-9E23-7FC9739904EF}"/>
    <dgm:cxn modelId="{FD4321F7-86D8-476A-881B-0340A2619998}" type="presOf" srcId="{855D0756-16DE-4749-8E47-E9E6C1A2CEBC}" destId="{3E59B079-C622-44D2-97BC-5BBB35C3B1EF}" srcOrd="0" destOrd="0" presId="urn:microsoft.com/office/officeart/2005/8/layout/radial6"/>
    <dgm:cxn modelId="{29FD6A36-335A-4060-85B5-F7D0E51FEC03}" type="presOf" srcId="{E244BD6F-F653-438D-9A86-4660C13CE98B}" destId="{0AD04860-5341-4B0D-B5D7-01BD7C2C660D}" srcOrd="0" destOrd="0" presId="urn:microsoft.com/office/officeart/2005/8/layout/radial6"/>
    <dgm:cxn modelId="{D2EE6061-C752-463B-BB8F-628545B21279}" type="presOf" srcId="{DD8BD1D2-C912-4D1C-9A11-9076C1C09AC7}" destId="{F7E5F51F-9133-4406-ABDF-1D2A105137CA}" srcOrd="0" destOrd="0" presId="urn:microsoft.com/office/officeart/2005/8/layout/radial6"/>
    <dgm:cxn modelId="{B64CFC60-E120-48B1-A018-E4C1347A2FD7}" type="presOf" srcId="{71926123-1DF4-435F-BCF9-28176A46B752}" destId="{03901550-C355-4BB8-BD92-DF9144CDAAED}" srcOrd="0" destOrd="0" presId="urn:microsoft.com/office/officeart/2005/8/layout/radial6"/>
    <dgm:cxn modelId="{FDAD474D-4592-4F23-AAEB-70EF3A47E4FB}" srcId="{E244BD6F-F653-438D-9A86-4660C13CE98B}" destId="{DD8BD1D2-C912-4D1C-9A11-9076C1C09AC7}" srcOrd="0" destOrd="0" parTransId="{5AD94980-1F76-41F5-9853-E07DA9A4B5C9}" sibTransId="{71926123-1DF4-435F-BCF9-28176A46B752}"/>
    <dgm:cxn modelId="{6B9390B6-7BE5-42A0-8BD7-A32133AAFD8E}" srcId="{E244BD6F-F653-438D-9A86-4660C13CE98B}" destId="{33D2321D-2445-4343-A74D-01E3941E0A98}" srcOrd="1" destOrd="0" parTransId="{757A164E-6DD4-4B3F-9721-AA5B319A8DAE}" sibTransId="{EF7B56D9-073D-459A-AD2A-EC960A4755F9}"/>
    <dgm:cxn modelId="{0901BE4C-50EE-47C8-A87F-DA33EC13A360}" type="presOf" srcId="{E0784810-BB77-43D2-B219-C35D34048226}" destId="{A5292492-17D7-4FB0-A1A1-BC8BBDA3600E}" srcOrd="0" destOrd="0" presId="urn:microsoft.com/office/officeart/2005/8/layout/radial6"/>
    <dgm:cxn modelId="{12DDC28F-D4AB-4C5A-A188-290AD2C82AE8}" type="presOf" srcId="{EF7B56D9-073D-459A-AD2A-EC960A4755F9}" destId="{D6EFE32D-0AEF-46DA-BBC7-CBB0908F45A4}" srcOrd="0" destOrd="0" presId="urn:microsoft.com/office/officeart/2005/8/layout/radial6"/>
    <dgm:cxn modelId="{4F54378F-E72B-4C79-8D15-C36A67B6F34F}" type="presParOf" srcId="{2F363A73-93A7-403D-9CAB-D7DFC5AE7184}" destId="{0AD04860-5341-4B0D-B5D7-01BD7C2C660D}" srcOrd="0" destOrd="0" presId="urn:microsoft.com/office/officeart/2005/8/layout/radial6"/>
    <dgm:cxn modelId="{A145FD9E-ECAF-4EFC-B741-CC5D6BA21301}" type="presParOf" srcId="{2F363A73-93A7-403D-9CAB-D7DFC5AE7184}" destId="{F7E5F51F-9133-4406-ABDF-1D2A105137CA}" srcOrd="1" destOrd="0" presId="urn:microsoft.com/office/officeart/2005/8/layout/radial6"/>
    <dgm:cxn modelId="{C3FF6F72-E82D-44C1-A21C-FC30F862E048}" type="presParOf" srcId="{2F363A73-93A7-403D-9CAB-D7DFC5AE7184}" destId="{1822EF18-5F27-42BC-B92A-BE119661CCC3}" srcOrd="2" destOrd="0" presId="urn:microsoft.com/office/officeart/2005/8/layout/radial6"/>
    <dgm:cxn modelId="{C677061F-2460-4D0B-827D-388A5A8D520F}" type="presParOf" srcId="{2F363A73-93A7-403D-9CAB-D7DFC5AE7184}" destId="{03901550-C355-4BB8-BD92-DF9144CDAAED}" srcOrd="3" destOrd="0" presId="urn:microsoft.com/office/officeart/2005/8/layout/radial6"/>
    <dgm:cxn modelId="{C1988723-6667-4813-BAD0-611FCA8D86F5}" type="presParOf" srcId="{2F363A73-93A7-403D-9CAB-D7DFC5AE7184}" destId="{DA960437-C2CB-4878-8D7D-F710CC101C7C}" srcOrd="4" destOrd="0" presId="urn:microsoft.com/office/officeart/2005/8/layout/radial6"/>
    <dgm:cxn modelId="{9BEBC21B-B17F-42B9-B91E-119F06B4F75A}" type="presParOf" srcId="{2F363A73-93A7-403D-9CAB-D7DFC5AE7184}" destId="{E8039DF7-454C-426E-95F5-9F794A7BADAD}" srcOrd="5" destOrd="0" presId="urn:microsoft.com/office/officeart/2005/8/layout/radial6"/>
    <dgm:cxn modelId="{CAE7B5B2-12CD-45D5-BBE4-15802A94E205}" type="presParOf" srcId="{2F363A73-93A7-403D-9CAB-D7DFC5AE7184}" destId="{D6EFE32D-0AEF-46DA-BBC7-CBB0908F45A4}" srcOrd="6" destOrd="0" presId="urn:microsoft.com/office/officeart/2005/8/layout/radial6"/>
    <dgm:cxn modelId="{6254DB6F-6925-41D1-A21D-F86258513D1B}" type="presParOf" srcId="{2F363A73-93A7-403D-9CAB-D7DFC5AE7184}" destId="{3E59B079-C622-44D2-97BC-5BBB35C3B1EF}" srcOrd="7" destOrd="0" presId="urn:microsoft.com/office/officeart/2005/8/layout/radial6"/>
    <dgm:cxn modelId="{F9687F23-D9D5-473D-8E38-72337BE5E42E}" type="presParOf" srcId="{2F363A73-93A7-403D-9CAB-D7DFC5AE7184}" destId="{EF3BF4A9-844B-4BC5-80EA-4B6B51913D3C}" srcOrd="8" destOrd="0" presId="urn:microsoft.com/office/officeart/2005/8/layout/radial6"/>
    <dgm:cxn modelId="{68C69553-8AD4-43CC-8778-FDCB6C201580}" type="presParOf" srcId="{2F363A73-93A7-403D-9CAB-D7DFC5AE7184}" destId="{FFF21D08-59AA-4820-B646-15C538FECE44}" srcOrd="9" destOrd="0" presId="urn:microsoft.com/office/officeart/2005/8/layout/radial6"/>
    <dgm:cxn modelId="{5BFFD99D-925A-40C0-AA9B-B10763328E1C}" type="presParOf" srcId="{2F363A73-93A7-403D-9CAB-D7DFC5AE7184}" destId="{A5292492-17D7-4FB0-A1A1-BC8BBDA3600E}" srcOrd="10" destOrd="0" presId="urn:microsoft.com/office/officeart/2005/8/layout/radial6"/>
    <dgm:cxn modelId="{16810882-177B-40EA-A4F2-6DAE2C6D2E24}" type="presParOf" srcId="{2F363A73-93A7-403D-9CAB-D7DFC5AE7184}" destId="{FE03D8C9-332F-403F-B5F7-AF1B70A1D5A0}" srcOrd="11" destOrd="0" presId="urn:microsoft.com/office/officeart/2005/8/layout/radial6"/>
    <dgm:cxn modelId="{1A1282EE-1891-4A58-90C3-D40BC409596A}" type="presParOf" srcId="{2F363A73-93A7-403D-9CAB-D7DFC5AE7184}" destId="{B4D40018-039B-4E09-8A7E-60DC4306AFE5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40018-039B-4E09-8A7E-60DC4306AFE5}">
      <dsp:nvSpPr>
        <dsp:cNvPr id="0" name=""/>
        <dsp:cNvSpPr/>
      </dsp:nvSpPr>
      <dsp:spPr>
        <a:xfrm>
          <a:off x="1841851" y="586820"/>
          <a:ext cx="3910593" cy="3910593"/>
        </a:xfrm>
        <a:prstGeom prst="blockArc">
          <a:avLst>
            <a:gd name="adj1" fmla="val 10800000"/>
            <a:gd name="adj2" fmla="val 16200000"/>
            <a:gd name="adj3" fmla="val 4640"/>
          </a:avLst>
        </a:prstGeom>
        <a:noFill/>
        <a:ln>
          <a:solidFill>
            <a:srgbClr val="7030A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F21D08-59AA-4820-B646-15C538FECE44}">
      <dsp:nvSpPr>
        <dsp:cNvPr id="0" name=""/>
        <dsp:cNvSpPr/>
      </dsp:nvSpPr>
      <dsp:spPr>
        <a:xfrm>
          <a:off x="1841851" y="586820"/>
          <a:ext cx="3910593" cy="3910593"/>
        </a:xfrm>
        <a:prstGeom prst="blockArc">
          <a:avLst>
            <a:gd name="adj1" fmla="val 5400000"/>
            <a:gd name="adj2" fmla="val 10800000"/>
            <a:gd name="adj3" fmla="val 4640"/>
          </a:avLst>
        </a:prstGeom>
        <a:noFill/>
        <a:ln>
          <a:solidFill>
            <a:srgbClr val="7030A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EFE32D-0AEF-46DA-BBC7-CBB0908F45A4}">
      <dsp:nvSpPr>
        <dsp:cNvPr id="0" name=""/>
        <dsp:cNvSpPr/>
      </dsp:nvSpPr>
      <dsp:spPr>
        <a:xfrm>
          <a:off x="1841851" y="586820"/>
          <a:ext cx="3910593" cy="3910593"/>
        </a:xfrm>
        <a:prstGeom prst="blockArc">
          <a:avLst>
            <a:gd name="adj1" fmla="val 0"/>
            <a:gd name="adj2" fmla="val 5400000"/>
            <a:gd name="adj3" fmla="val 4640"/>
          </a:avLst>
        </a:prstGeom>
        <a:noFill/>
        <a:ln>
          <a:solidFill>
            <a:srgbClr val="7030A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901550-C355-4BB8-BD92-DF9144CDAAED}">
      <dsp:nvSpPr>
        <dsp:cNvPr id="0" name=""/>
        <dsp:cNvSpPr/>
      </dsp:nvSpPr>
      <dsp:spPr>
        <a:xfrm>
          <a:off x="1841851" y="586820"/>
          <a:ext cx="3910593" cy="3910593"/>
        </a:xfrm>
        <a:prstGeom prst="blockArc">
          <a:avLst>
            <a:gd name="adj1" fmla="val 16200000"/>
            <a:gd name="adj2" fmla="val 0"/>
            <a:gd name="adj3" fmla="val 4640"/>
          </a:avLst>
        </a:prstGeom>
        <a:solidFill>
          <a:schemeClr val="bg1"/>
        </a:solidFill>
        <a:ln>
          <a:solidFill>
            <a:srgbClr val="7030A0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D04860-5341-4B0D-B5D7-01BD7C2C660D}">
      <dsp:nvSpPr>
        <dsp:cNvPr id="0" name=""/>
        <dsp:cNvSpPr/>
      </dsp:nvSpPr>
      <dsp:spPr>
        <a:xfrm>
          <a:off x="2896994" y="1641962"/>
          <a:ext cx="1800308" cy="1800308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6500" kern="1200" dirty="0" smtClean="0">
              <a:solidFill>
                <a:srgbClr val="00B050"/>
              </a:solidFill>
            </a:rPr>
            <a:t>+</a:t>
          </a:r>
          <a:endParaRPr lang="pt-BR" sz="6500" kern="1200" dirty="0">
            <a:solidFill>
              <a:srgbClr val="00B050"/>
            </a:solidFill>
          </a:endParaRPr>
        </a:p>
      </dsp:txBody>
      <dsp:txXfrm>
        <a:off x="3160643" y="1905611"/>
        <a:ext cx="1273010" cy="1273010"/>
      </dsp:txXfrm>
    </dsp:sp>
    <dsp:sp modelId="{F7E5F51F-9133-4406-ABDF-1D2A105137CA}">
      <dsp:nvSpPr>
        <dsp:cNvPr id="0" name=""/>
        <dsp:cNvSpPr/>
      </dsp:nvSpPr>
      <dsp:spPr>
        <a:xfrm>
          <a:off x="2828672" y="-201873"/>
          <a:ext cx="1936951" cy="1668122"/>
        </a:xfrm>
        <a:prstGeom prst="ellipse">
          <a:avLst/>
        </a:prstGeom>
        <a:solidFill>
          <a:srgbClr val="7030A0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b="1" kern="1200" dirty="0" smtClean="0"/>
            <a:t>Autonomia</a:t>
          </a:r>
          <a:endParaRPr lang="pt-BR" sz="1800" b="1" kern="1200" dirty="0"/>
        </a:p>
      </dsp:txBody>
      <dsp:txXfrm>
        <a:off x="3112332" y="42418"/>
        <a:ext cx="1369631" cy="1179540"/>
      </dsp:txXfrm>
    </dsp:sp>
    <dsp:sp modelId="{DA960437-C2CB-4878-8D7D-F710CC101C7C}">
      <dsp:nvSpPr>
        <dsp:cNvPr id="0" name=""/>
        <dsp:cNvSpPr/>
      </dsp:nvSpPr>
      <dsp:spPr>
        <a:xfrm>
          <a:off x="4738601" y="1708055"/>
          <a:ext cx="1936951" cy="1668122"/>
        </a:xfrm>
        <a:prstGeom prst="ellipse">
          <a:avLst/>
        </a:prstGeom>
        <a:solidFill>
          <a:srgbClr val="7030A0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b="1" kern="1200" dirty="0" smtClean="0"/>
            <a:t>Segurança</a:t>
          </a:r>
          <a:endParaRPr lang="pt-BR" sz="1800" b="1" kern="1200" dirty="0"/>
        </a:p>
      </dsp:txBody>
      <dsp:txXfrm>
        <a:off x="5022261" y="1952346"/>
        <a:ext cx="1369631" cy="1179540"/>
      </dsp:txXfrm>
    </dsp:sp>
    <dsp:sp modelId="{3E59B079-C622-44D2-97BC-5BBB35C3B1EF}">
      <dsp:nvSpPr>
        <dsp:cNvPr id="0" name=""/>
        <dsp:cNvSpPr/>
      </dsp:nvSpPr>
      <dsp:spPr>
        <a:xfrm>
          <a:off x="2828672" y="3617984"/>
          <a:ext cx="1936951" cy="1668122"/>
        </a:xfrm>
        <a:prstGeom prst="ellipse">
          <a:avLst/>
        </a:prstGeom>
        <a:solidFill>
          <a:srgbClr val="7030A0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b="1" kern="1200" dirty="0" smtClean="0"/>
            <a:t>Tranquilidade</a:t>
          </a:r>
          <a:endParaRPr lang="pt-BR" sz="1800" b="1" kern="1200" dirty="0"/>
        </a:p>
      </dsp:txBody>
      <dsp:txXfrm>
        <a:off x="3112332" y="3862275"/>
        <a:ext cx="1369631" cy="1179540"/>
      </dsp:txXfrm>
    </dsp:sp>
    <dsp:sp modelId="{A5292492-17D7-4FB0-A1A1-BC8BBDA3600E}">
      <dsp:nvSpPr>
        <dsp:cNvPr id="0" name=""/>
        <dsp:cNvSpPr/>
      </dsp:nvSpPr>
      <dsp:spPr>
        <a:xfrm>
          <a:off x="918743" y="1708055"/>
          <a:ext cx="1936951" cy="1668122"/>
        </a:xfrm>
        <a:prstGeom prst="ellipse">
          <a:avLst/>
        </a:prstGeom>
        <a:solidFill>
          <a:srgbClr val="7030A0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b="1" kern="1200" dirty="0" smtClean="0"/>
            <a:t>Bem-estar</a:t>
          </a:r>
          <a:endParaRPr lang="pt-BR" sz="1800" b="1" kern="1200" dirty="0"/>
        </a:p>
      </dsp:txBody>
      <dsp:txXfrm>
        <a:off x="1202403" y="1952346"/>
        <a:ext cx="1369631" cy="11795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860E3-4E70-4E20-8D2F-099A6FB1B869}" type="datetimeFigureOut">
              <a:rPr lang="pt-BR" smtClean="0"/>
              <a:t>13/03/2019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97682-67F6-471D-B99A-C01BD6DBBB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6705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1fa18340a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51fa18340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3373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4FA58-204C-44E5-9211-A2D19FB1A103}" type="datetimeFigureOut">
              <a:rPr lang="pt-BR" smtClean="0"/>
              <a:t>13/03/2019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07FC-2A83-4C0F-96A5-375AA01B77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3277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4FA58-204C-44E5-9211-A2D19FB1A103}" type="datetimeFigureOut">
              <a:rPr lang="pt-BR" smtClean="0"/>
              <a:t>13/03/2019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07FC-2A83-4C0F-96A5-375AA01B77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5961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4FA58-204C-44E5-9211-A2D19FB1A103}" type="datetimeFigureOut">
              <a:rPr lang="pt-BR" smtClean="0"/>
              <a:t>13/03/2019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07FC-2A83-4C0F-96A5-375AA01B77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7184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4FA58-204C-44E5-9211-A2D19FB1A103}" type="datetimeFigureOut">
              <a:rPr lang="pt-BR" smtClean="0"/>
              <a:t>13/03/2019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07FC-2A83-4C0F-96A5-375AA01B77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7007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4FA58-204C-44E5-9211-A2D19FB1A103}" type="datetimeFigureOut">
              <a:rPr lang="pt-BR" smtClean="0"/>
              <a:t>13/03/2019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07FC-2A83-4C0F-96A5-375AA01B77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9223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4FA58-204C-44E5-9211-A2D19FB1A103}" type="datetimeFigureOut">
              <a:rPr lang="pt-BR" smtClean="0"/>
              <a:t>13/03/2019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07FC-2A83-4C0F-96A5-375AA01B77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3508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4FA58-204C-44E5-9211-A2D19FB1A103}" type="datetimeFigureOut">
              <a:rPr lang="pt-BR" smtClean="0"/>
              <a:t>13/03/2019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07FC-2A83-4C0F-96A5-375AA01B77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72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4FA58-204C-44E5-9211-A2D19FB1A103}" type="datetimeFigureOut">
              <a:rPr lang="pt-BR" smtClean="0"/>
              <a:t>13/03/2019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07FC-2A83-4C0F-96A5-375AA01B77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6794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4FA58-204C-44E5-9211-A2D19FB1A103}" type="datetimeFigureOut">
              <a:rPr lang="pt-BR" smtClean="0"/>
              <a:t>13/03/2019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07FC-2A83-4C0F-96A5-375AA01B77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9280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4FA58-204C-44E5-9211-A2D19FB1A103}" type="datetimeFigureOut">
              <a:rPr lang="pt-BR" smtClean="0"/>
              <a:t>13/03/2019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07FC-2A83-4C0F-96A5-375AA01B77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4915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4FA58-204C-44E5-9211-A2D19FB1A103}" type="datetimeFigureOut">
              <a:rPr lang="pt-BR" smtClean="0"/>
              <a:t>13/03/2019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907FC-2A83-4C0F-96A5-375AA01B77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9669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4FA58-204C-44E5-9211-A2D19FB1A103}" type="datetimeFigureOut">
              <a:rPr lang="pt-BR" smtClean="0"/>
              <a:t>13/03/2019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B907FC-2A83-4C0F-96A5-375AA01B77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9375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737866" y="1830625"/>
            <a:ext cx="44403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 smtClean="0">
                <a:solidFill>
                  <a:srgbClr val="7030A0"/>
                </a:solidFill>
              </a:rPr>
              <a:t>Projeto Integrado III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7013752" y="1098718"/>
            <a:ext cx="41782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dirty="0" smtClean="0">
                <a:solidFill>
                  <a:srgbClr val="7030A0"/>
                </a:solidFill>
              </a:rPr>
              <a:t>Tecnologias inteligentes para </a:t>
            </a:r>
            <a:r>
              <a:rPr lang="pt-BR" sz="3000" dirty="0" smtClean="0">
                <a:solidFill>
                  <a:srgbClr val="7030A0"/>
                </a:solidFill>
              </a:rPr>
              <a:t>idosos</a:t>
            </a:r>
            <a:endParaRPr lang="pt-BR" sz="3000" dirty="0" smtClean="0">
              <a:solidFill>
                <a:srgbClr val="7030A0"/>
              </a:solidFill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6096000" y="495300"/>
            <a:ext cx="12700" cy="29367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589" y="3731564"/>
            <a:ext cx="3352222" cy="3352222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7013751" y="2338457"/>
            <a:ext cx="4178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solidFill>
                  <a:srgbClr val="7030A0"/>
                </a:solidFill>
              </a:rPr>
              <a:t>Por: André Melo, Eduardo Garcia e Igor Volles</a:t>
            </a:r>
          </a:p>
        </p:txBody>
      </p:sp>
    </p:spTree>
    <p:extLst>
      <p:ext uri="{BB962C8B-B14F-4D97-AF65-F5344CB8AC3E}">
        <p14:creationId xmlns:p14="http://schemas.microsoft.com/office/powerpoint/2010/main" val="246876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863972" y="1371600"/>
            <a:ext cx="24376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 smtClean="0">
                <a:solidFill>
                  <a:srgbClr val="7030A0"/>
                </a:solidFill>
              </a:rPr>
              <a:t>Validação</a:t>
            </a:r>
            <a:endParaRPr lang="pt-BR" sz="4400" b="1" dirty="0">
              <a:solidFill>
                <a:srgbClr val="7030A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71700" y="2298243"/>
            <a:ext cx="64981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000" dirty="0" smtClean="0"/>
              <a:t>Pesquisa de campo no Lar Aconchego</a:t>
            </a:r>
            <a:endParaRPr lang="pt-BR" sz="3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2171700" y="2875002"/>
            <a:ext cx="78163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000" dirty="0" smtClean="0"/>
              <a:t>Entrevista com familiares com idosos em lares</a:t>
            </a:r>
            <a:endParaRPr lang="pt-BR" sz="30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760" y="3875814"/>
            <a:ext cx="2982186" cy="298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8013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590800" y="2235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0" y="0"/>
            <a:ext cx="4673600" cy="6858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 smtClean="0"/>
              <a:t>Próximos passos</a:t>
            </a:r>
            <a:endParaRPr lang="pt-BR" sz="4000" dirty="0"/>
          </a:p>
        </p:txBody>
      </p:sp>
      <p:cxnSp>
        <p:nvCxnSpPr>
          <p:cNvPr id="6" name="Conector reto 5"/>
          <p:cNvCxnSpPr/>
          <p:nvPr/>
        </p:nvCxnSpPr>
        <p:spPr>
          <a:xfrm>
            <a:off x="1969081" y="2717800"/>
            <a:ext cx="8064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/>
          <p:cNvCxnSpPr/>
          <p:nvPr/>
        </p:nvCxnSpPr>
        <p:spPr>
          <a:xfrm>
            <a:off x="1969081" y="4153452"/>
            <a:ext cx="8064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6024563" y="2305615"/>
            <a:ext cx="512051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/>
              <a:t>Continuar validação com pesquisa de campo para decidir foco inicial de desenvolvimento</a:t>
            </a:r>
          </a:p>
          <a:p>
            <a:endParaRPr lang="pt-B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/>
              <a:t>Iniciar estudo técnico das tecnologias para desenvolvimento de protótipo</a:t>
            </a:r>
          </a:p>
          <a:p>
            <a:endParaRPr lang="pt-B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smtClean="0"/>
              <a:t>Iniciar testes para protótipo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809957804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489848" y="723900"/>
            <a:ext cx="30694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b="1" dirty="0" smtClean="0">
                <a:solidFill>
                  <a:srgbClr val="7030A0"/>
                </a:solidFill>
              </a:rPr>
              <a:t>Obrigado!</a:t>
            </a:r>
            <a:endParaRPr lang="pt-BR" sz="5400" b="1" dirty="0">
              <a:solidFill>
                <a:srgbClr val="7030A0"/>
              </a:solidFill>
            </a:endParaRPr>
          </a:p>
        </p:txBody>
      </p:sp>
      <p:pic>
        <p:nvPicPr>
          <p:cNvPr id="6" name="Picture 2" descr="space dancing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405" y="1977430"/>
            <a:ext cx="2518443" cy="448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6531152" y="2921168"/>
            <a:ext cx="41782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dirty="0" smtClean="0">
                <a:solidFill>
                  <a:srgbClr val="7030A0"/>
                </a:solidFill>
              </a:rPr>
              <a:t>Tecnologias inteligentes para a melhor idade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6531151" y="4160907"/>
            <a:ext cx="4178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solidFill>
                  <a:srgbClr val="7030A0"/>
                </a:solidFill>
              </a:rPr>
              <a:t>Por: André Melo, Eduardo Garcia e Igor Volles</a:t>
            </a:r>
          </a:p>
        </p:txBody>
      </p:sp>
    </p:spTree>
    <p:extLst>
      <p:ext uri="{BB962C8B-B14F-4D97-AF65-F5344CB8AC3E}">
        <p14:creationId xmlns:p14="http://schemas.microsoft.com/office/powerpoint/2010/main" val="25506734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2307903359"/>
              </p:ext>
            </p:extLst>
          </p:nvPr>
        </p:nvGraphicFramePr>
        <p:xfrm>
          <a:off x="-228297" y="886883"/>
          <a:ext cx="7594297" cy="5084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tângulo 7"/>
          <p:cNvSpPr/>
          <p:nvPr/>
        </p:nvSpPr>
        <p:spPr>
          <a:xfrm>
            <a:off x="7518400" y="0"/>
            <a:ext cx="4673600" cy="6858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/>
              <a:t>Proporcionar uma vida com maior </a:t>
            </a:r>
            <a:r>
              <a:rPr lang="pt-BR" sz="2000" b="1" dirty="0" smtClean="0"/>
              <a:t>autonomia</a:t>
            </a:r>
            <a:r>
              <a:rPr lang="pt-BR" sz="2000" dirty="0" smtClean="0"/>
              <a:t>, a partir da tecnologia. Entregando mais </a:t>
            </a:r>
            <a:r>
              <a:rPr lang="pt-BR" sz="2000" b="1" dirty="0" smtClean="0"/>
              <a:t>segurança</a:t>
            </a:r>
            <a:r>
              <a:rPr lang="pt-BR" sz="2000" dirty="0" smtClean="0"/>
              <a:t> e </a:t>
            </a:r>
            <a:r>
              <a:rPr lang="pt-BR" sz="2000" b="1" dirty="0" smtClean="0"/>
              <a:t>tranquilidade</a:t>
            </a:r>
            <a:r>
              <a:rPr lang="pt-BR" sz="2000" dirty="0" smtClean="0"/>
              <a:t> para os familiares e contribuindo para o </a:t>
            </a:r>
            <a:r>
              <a:rPr lang="pt-BR" sz="2000" b="1" dirty="0" smtClean="0"/>
              <a:t>bem-estar </a:t>
            </a:r>
            <a:r>
              <a:rPr lang="pt-BR" sz="2000" dirty="0" smtClean="0"/>
              <a:t>dos idosos</a:t>
            </a:r>
            <a:endParaRPr lang="pt-BR" sz="2000" dirty="0"/>
          </a:p>
        </p:txBody>
      </p:sp>
      <p:cxnSp>
        <p:nvCxnSpPr>
          <p:cNvPr id="20" name="Conector reto 19"/>
          <p:cNvCxnSpPr/>
          <p:nvPr/>
        </p:nvCxnSpPr>
        <p:spPr>
          <a:xfrm>
            <a:off x="9512300" y="2006600"/>
            <a:ext cx="8064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/>
          <p:cNvCxnSpPr/>
          <p:nvPr/>
        </p:nvCxnSpPr>
        <p:spPr>
          <a:xfrm>
            <a:off x="9512300" y="4889500"/>
            <a:ext cx="8064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9138613" y="887501"/>
            <a:ext cx="15538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 smtClean="0">
                <a:solidFill>
                  <a:schemeClr val="bg1"/>
                </a:solidFill>
              </a:rPr>
              <a:t>Objetivo</a:t>
            </a:r>
            <a:endParaRPr lang="pt-BR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9202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8" grpId="0" animBg="1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79264" y="251560"/>
            <a:ext cx="55499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/>
              <a:t>Crescimento da população de idosos</a:t>
            </a:r>
            <a:endParaRPr lang="pt-BR" sz="4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10109200" y="6388100"/>
            <a:ext cx="1904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Fontes: IBGE 2018</a:t>
            </a:r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1702191" y="3429000"/>
            <a:ext cx="1434904" cy="3429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/>
          <p:cNvSpPr/>
          <p:nvPr/>
        </p:nvSpPr>
        <p:spPr>
          <a:xfrm>
            <a:off x="4583724" y="2377440"/>
            <a:ext cx="1434904" cy="448056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885070" y="3573193"/>
            <a:ext cx="10691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smtClean="0">
                <a:solidFill>
                  <a:schemeClr val="bg1"/>
                </a:solidFill>
              </a:rPr>
              <a:t>28 Milhões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4766603" y="2515772"/>
            <a:ext cx="10691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smtClean="0">
                <a:solidFill>
                  <a:schemeClr val="bg1"/>
                </a:solidFill>
              </a:rPr>
              <a:t>38,5 Milhões</a:t>
            </a:r>
            <a:endParaRPr lang="pt-BR" sz="2000" b="1" dirty="0">
              <a:solidFill>
                <a:schemeClr val="bg1"/>
              </a:solidFill>
            </a:endParaRPr>
          </a:p>
        </p:txBody>
      </p:sp>
      <p:cxnSp>
        <p:nvCxnSpPr>
          <p:cNvPr id="15" name="Conector de Seta Reta 14"/>
          <p:cNvCxnSpPr>
            <a:stCxn id="10" idx="0"/>
          </p:cNvCxnSpPr>
          <p:nvPr/>
        </p:nvCxnSpPr>
        <p:spPr>
          <a:xfrm flipV="1">
            <a:off x="2419643" y="1674055"/>
            <a:ext cx="4783016" cy="17549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/>
          <p:cNvSpPr txBox="1"/>
          <p:nvPr/>
        </p:nvSpPr>
        <p:spPr>
          <a:xfrm>
            <a:off x="1885069" y="6357322"/>
            <a:ext cx="1069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smtClean="0">
                <a:solidFill>
                  <a:schemeClr val="bg1"/>
                </a:solidFill>
              </a:rPr>
              <a:t>2017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4766603" y="6357322"/>
            <a:ext cx="1069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smtClean="0">
                <a:solidFill>
                  <a:schemeClr val="bg1"/>
                </a:solidFill>
              </a:rPr>
              <a:t>2027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7564218" y="1125835"/>
            <a:ext cx="36081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rgbClr val="7030A0"/>
                </a:solidFill>
              </a:rPr>
              <a:t>“População com mais de 60 anos deve </a:t>
            </a:r>
            <a:r>
              <a:rPr lang="pt-BR" sz="2000" b="1" dirty="0" smtClean="0">
                <a:solidFill>
                  <a:srgbClr val="7030A0"/>
                </a:solidFill>
              </a:rPr>
              <a:t>dobrar</a:t>
            </a:r>
            <a:r>
              <a:rPr lang="pt-BR" sz="2000" dirty="0" smtClean="0">
                <a:solidFill>
                  <a:srgbClr val="7030A0"/>
                </a:solidFill>
              </a:rPr>
              <a:t> no Brasil em 2042, na comparação com 2017”</a:t>
            </a:r>
            <a:endParaRPr lang="pt-BR" sz="2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5371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0" grpId="0" animBg="1"/>
      <p:bldP spid="11" grpId="0" animBg="1"/>
      <p:bldP spid="12" grpId="0"/>
      <p:bldP spid="13" grpId="0"/>
      <p:bldP spid="16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6459302" y="2948765"/>
            <a:ext cx="52590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/>
              <a:t>E quando chegar a </a:t>
            </a:r>
            <a:r>
              <a:rPr lang="pt-BR" sz="4000" b="1" dirty="0" smtClean="0">
                <a:solidFill>
                  <a:srgbClr val="7030A0"/>
                </a:solidFill>
              </a:rPr>
              <a:t>nossa vez?</a:t>
            </a:r>
            <a:endParaRPr lang="pt-BR" sz="4000" b="1" dirty="0">
              <a:solidFill>
                <a:srgbClr val="7030A0"/>
              </a:solidFill>
            </a:endParaRPr>
          </a:p>
        </p:txBody>
      </p:sp>
      <p:pic>
        <p:nvPicPr>
          <p:cNvPr id="1026" name="Picture 2" descr="As fases do desenvolvimento huma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49" y="2291833"/>
            <a:ext cx="5626248" cy="263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0376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467232" y="1723493"/>
            <a:ext cx="711466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b="1" dirty="0" smtClean="0">
                <a:solidFill>
                  <a:srgbClr val="7030A0"/>
                </a:solidFill>
              </a:rPr>
              <a:t>Tecnologias inteligentes para </a:t>
            </a:r>
            <a:r>
              <a:rPr lang="pt-BR" sz="7200" b="1" dirty="0" smtClean="0">
                <a:solidFill>
                  <a:srgbClr val="7030A0"/>
                </a:solidFill>
              </a:rPr>
              <a:t>idosos</a:t>
            </a:r>
            <a:endParaRPr lang="pt-BR" sz="7200" b="1" dirty="0">
              <a:solidFill>
                <a:srgbClr val="7030A0"/>
              </a:solidFill>
            </a:endParaRPr>
          </a:p>
        </p:txBody>
      </p:sp>
      <p:cxnSp>
        <p:nvCxnSpPr>
          <p:cNvPr id="6" name="Conector reto 5"/>
          <p:cNvCxnSpPr/>
          <p:nvPr/>
        </p:nvCxnSpPr>
        <p:spPr>
          <a:xfrm flipV="1">
            <a:off x="5293043" y="1288171"/>
            <a:ext cx="1463040" cy="14068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Conector reto 6"/>
          <p:cNvCxnSpPr/>
          <p:nvPr/>
        </p:nvCxnSpPr>
        <p:spPr>
          <a:xfrm flipV="1">
            <a:off x="5293043" y="5546999"/>
            <a:ext cx="1463040" cy="14068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0911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maquina para aferir pressÃ£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272" y="2688505"/>
            <a:ext cx="3262874" cy="326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BotÃ£o de emergencia idos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636" y="365760"/>
            <a:ext cx="4241538" cy="281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m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427" y="3429000"/>
            <a:ext cx="4646595" cy="324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379828" y="562708"/>
            <a:ext cx="26490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 smtClean="0"/>
              <a:t>Tecnologias</a:t>
            </a:r>
            <a:endParaRPr lang="pt-BR" sz="4000" b="1" dirty="0"/>
          </a:p>
        </p:txBody>
      </p:sp>
    </p:spTree>
    <p:extLst>
      <p:ext uri="{BB962C8B-B14F-4D97-AF65-F5344CB8AC3E}">
        <p14:creationId xmlns:p14="http://schemas.microsoft.com/office/powerpoint/2010/main" val="29685592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79828" y="562708"/>
            <a:ext cx="52472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 smtClean="0"/>
              <a:t>Tecnologias </a:t>
            </a:r>
            <a:r>
              <a:rPr lang="pt-BR" sz="4000" b="1" dirty="0" smtClean="0">
                <a:solidFill>
                  <a:srgbClr val="7030A0"/>
                </a:solidFill>
              </a:rPr>
              <a:t>inteligentes</a:t>
            </a:r>
            <a:endParaRPr lang="pt-BR" sz="4000" b="1" dirty="0">
              <a:solidFill>
                <a:srgbClr val="7030A0"/>
              </a:solidFill>
            </a:endParaRPr>
          </a:p>
        </p:txBody>
      </p:sp>
      <p:pic>
        <p:nvPicPr>
          <p:cNvPr id="3078" name="Picture 6" descr="Resultado de imagem para myband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167" y="0"/>
            <a:ext cx="3742006" cy="374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sultado de imagem para apple watch 4 heart monit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67" y="3165231"/>
            <a:ext cx="2143636" cy="369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esultado de imagem para robo para idoso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696" y="3830718"/>
            <a:ext cx="4198742" cy="236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5631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232050" y="2849974"/>
            <a:ext cx="4204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 smtClean="0">
                <a:solidFill>
                  <a:srgbClr val="7030A0"/>
                </a:solidFill>
              </a:rPr>
              <a:t>Pulseira</a:t>
            </a:r>
            <a:r>
              <a:rPr lang="pt-BR" sz="4000" dirty="0" smtClean="0"/>
              <a:t> inteligente</a:t>
            </a:r>
            <a:endParaRPr lang="pt-BR" sz="40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1166627" y="2849974"/>
            <a:ext cx="54066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 smtClean="0">
                <a:solidFill>
                  <a:srgbClr val="7030A0"/>
                </a:solidFill>
              </a:rPr>
              <a:t>Dispositivos</a:t>
            </a:r>
            <a:r>
              <a:rPr lang="pt-BR" sz="4000" dirty="0" smtClean="0"/>
              <a:t> inteligentes</a:t>
            </a:r>
            <a:endParaRPr lang="pt-BR" sz="4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6290263" y="2849974"/>
            <a:ext cx="45824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/>
              <a:t>com foco para idosos</a:t>
            </a:r>
          </a:p>
        </p:txBody>
      </p:sp>
    </p:spTree>
    <p:extLst>
      <p:ext uri="{BB962C8B-B14F-4D97-AF65-F5344CB8AC3E}">
        <p14:creationId xmlns:p14="http://schemas.microsoft.com/office/powerpoint/2010/main" val="1686163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381000"/>
            <a:ext cx="1845900" cy="3116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Google Shape;175;p22"/>
          <p:cNvCxnSpPr/>
          <p:nvPr/>
        </p:nvCxnSpPr>
        <p:spPr>
          <a:xfrm rot="10800000" flipH="1">
            <a:off x="2288275" y="1930225"/>
            <a:ext cx="1530900" cy="90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76" name="Google Shape;17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0350" y="625575"/>
            <a:ext cx="2719475" cy="2719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p22"/>
          <p:cNvCxnSpPr/>
          <p:nvPr/>
        </p:nvCxnSpPr>
        <p:spPr>
          <a:xfrm rot="10800000" flipH="1">
            <a:off x="7696297" y="1930225"/>
            <a:ext cx="1530900" cy="90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78" name="Google Shape;17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08100" y="567800"/>
            <a:ext cx="2719475" cy="27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2"/>
          <p:cNvSpPr/>
          <p:nvPr/>
        </p:nvSpPr>
        <p:spPr>
          <a:xfrm>
            <a:off x="3408475" y="4168175"/>
            <a:ext cx="8295300" cy="2299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0" name="Google Shape;180;p22"/>
          <p:cNvCxnSpPr/>
          <p:nvPr/>
        </p:nvCxnSpPr>
        <p:spPr>
          <a:xfrm>
            <a:off x="1350950" y="3620650"/>
            <a:ext cx="1708500" cy="145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1" name="Google Shape;18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5200" y="4505363"/>
            <a:ext cx="1808571" cy="162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23175" y="4505363"/>
            <a:ext cx="1874294" cy="162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05575" y="4461338"/>
            <a:ext cx="1713475" cy="1713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02952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3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3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3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2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165</Words>
  <Application>Microsoft Office PowerPoint</Application>
  <PresentationFormat>Widescreen</PresentationFormat>
  <Paragraphs>36</Paragraphs>
  <Slides>12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Stefanini - Igor Siqueira Volles</dc:creator>
  <cp:lastModifiedBy>Stefanini - Igor Siqueira Volles</cp:lastModifiedBy>
  <cp:revision>25</cp:revision>
  <dcterms:created xsi:type="dcterms:W3CDTF">2019-03-07T15:54:30Z</dcterms:created>
  <dcterms:modified xsi:type="dcterms:W3CDTF">2019-03-13T21:04:30Z</dcterms:modified>
</cp:coreProperties>
</file>